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60" r:id="rId4"/>
    <p:sldId id="27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5" r:id="rId17"/>
    <p:sldId id="28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0020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</a:t>
            </a:r>
            <a:r>
              <a:rPr lang="en-US" sz="5600">
                <a:solidFill>
                  <a:schemeClr val="bg1"/>
                </a:solidFill>
                <a:latin typeface="Open sans"/>
              </a:rPr>
              <a:t>Launch – Year 11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Compare colleges and sixth form courses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247900"/>
            <a:ext cx="3651484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Unifrog helps you to compare colleges and sixth form courses at different levels so you can find what’s suitable for you.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9A1DE-472A-462C-BB45-035F354E0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" t="19614" r="2047" b="6203"/>
          <a:stretch/>
        </p:blipFill>
        <p:spPr>
          <a:xfrm>
            <a:off x="4184402" y="2247900"/>
            <a:ext cx="8007598" cy="36506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195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84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Shortlist your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favourite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courses before applying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00E3B-E7D1-4262-841F-34C2ACB3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89" y="1489967"/>
            <a:ext cx="9918700" cy="4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21966"/>
            <a:ext cx="442912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87657" y="1337627"/>
            <a:ext cx="11416685" cy="532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what subjects you would be interested in studying Post 16 and how these choices can lead to different career paths and further education.</a:t>
            </a:r>
          </a:p>
          <a:p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Discover and sign up to online courses in areas that you’re interested in and see what is needed to make a successful application to a College/Sixth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Support in writing a CV and Cover Letter.</a:t>
            </a:r>
          </a:p>
          <a:p>
            <a:endParaRPr lang="en-US" sz="11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</a:rPr>
              <a:t>Record key activities and achievements to use in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92836"/>
            <a:ext cx="6607022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mailboxes).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password.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269052"/>
            <a:ext cx="3244696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If you forget your password, hit the link to reset 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6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7" y="1386145"/>
            <a:ext cx="8895425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 can help you make decisions </a:t>
            </a:r>
            <a:r>
              <a:rPr lang="en-GB" sz="24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your college and sixth form choices and what you want to study.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Later, it will help select the university or apprenticeship that’s right for you.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4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  <a:endParaRPr lang="en-GB" sz="800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140" y="1670464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8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319399"/>
            <a:ext cx="5577494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313" y="2176669"/>
            <a:ext cx="4888396" cy="307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79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33182" y="1570811"/>
            <a:ext cx="5814875" cy="48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Unifrog can support your future decision-making and career options.</a:t>
            </a:r>
          </a:p>
          <a:p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endParaRPr lang="en-US" sz="24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4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16DF4-64F7-4DE8-AC5D-66CFDCA8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3" y="1676587"/>
            <a:ext cx="10986754" cy="45421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E48A3-E8B1-4511-B65D-672461723CFF}"/>
              </a:ext>
            </a:extLst>
          </p:cNvPr>
          <p:cNvSpPr/>
          <p:nvPr/>
        </p:nvSpPr>
        <p:spPr>
          <a:xfrm>
            <a:off x="2971800" y="2842591"/>
            <a:ext cx="2206487" cy="356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48633-9D86-4BFB-91FC-5E1846938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13958"/>
            <a:ext cx="2228850" cy="384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16929-4DE9-44C6-AF97-9E620FFF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37" y="2135357"/>
            <a:ext cx="220648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8" b="5098"/>
          <a:stretch/>
        </p:blipFill>
        <p:spPr>
          <a:xfrm>
            <a:off x="5499898" y="1690688"/>
            <a:ext cx="5896804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549548"/>
            <a:ext cx="4087982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Exploring pathways </a:t>
            </a:r>
            <a:r>
              <a:rPr lang="en-US" sz="2400" dirty="0">
                <a:latin typeface="Open Sans"/>
              </a:rPr>
              <a:t>section to research the career pathways and subject fields that lie beyond school or college, and understand how to access them.</a:t>
            </a:r>
            <a:endParaRPr lang="en-GB" sz="2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97606"/>
            <a:ext cx="4261283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/>
              </a:rPr>
              <a:t>Use the tools in the </a:t>
            </a:r>
            <a:r>
              <a:rPr lang="en-US" sz="2400" i="1" dirty="0">
                <a:latin typeface="Open Sans"/>
              </a:rPr>
              <a:t>Searching for opportunities </a:t>
            </a:r>
            <a:r>
              <a:rPr lang="en-US" sz="2400" dirty="0">
                <a:latin typeface="Open Sans"/>
              </a:rPr>
              <a:t>section to compare universities, degree options, apprenticeships and college courses.</a:t>
            </a:r>
            <a:endParaRPr lang="en-GB" sz="24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6" b="4951"/>
          <a:stretch/>
        </p:blipFill>
        <p:spPr>
          <a:xfrm>
            <a:off x="5124542" y="1778159"/>
            <a:ext cx="6762750" cy="4382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40B05-6F35-4F3D-8A6B-1D582A837DE5}"/>
              </a:ext>
            </a:extLst>
          </p:cNvPr>
          <p:cNvSpPr/>
          <p:nvPr/>
        </p:nvSpPr>
        <p:spPr>
          <a:xfrm>
            <a:off x="5486400" y="6161104"/>
            <a:ext cx="2723322" cy="398722"/>
          </a:xfrm>
          <a:prstGeom prst="rect">
            <a:avLst/>
          </a:prstGeom>
          <a:solidFill>
            <a:srgbClr val="16DD36"/>
          </a:solidFill>
          <a:ln>
            <a:solidFill>
              <a:srgbClr val="16D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010B1-1E72-42A1-93F8-A8E6083081DC}"/>
              </a:ext>
            </a:extLst>
          </p:cNvPr>
          <p:cNvSpPr/>
          <p:nvPr/>
        </p:nvSpPr>
        <p:spPr>
          <a:xfrm>
            <a:off x="5351152" y="1878496"/>
            <a:ext cx="3107048" cy="4890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2931-1672-4893-B75D-B57AAC33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73" y="1588381"/>
            <a:ext cx="2924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810897"/>
            <a:ext cx="3679120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4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4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0" t="2700" b="995"/>
          <a:stretch/>
        </p:blipFill>
        <p:spPr>
          <a:xfrm>
            <a:off x="4545320" y="1873189"/>
            <a:ext cx="7426789" cy="38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520196"/>
            <a:ext cx="4704383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Updated every 24 hours, use </a:t>
            </a:r>
            <a:r>
              <a:rPr lang="en-US" sz="2400" dirty="0" err="1">
                <a:latin typeface="Open sans" panose="020B0606030504020204"/>
              </a:rPr>
              <a:t>Unifrog</a:t>
            </a:r>
            <a:r>
              <a:rPr lang="en-US" sz="2400" dirty="0">
                <a:latin typeface="Open sans" panose="020B0606030504020204"/>
              </a:rPr>
              <a:t> to find Apprenticeships which interest you. </a:t>
            </a:r>
            <a:r>
              <a:rPr lang="en-GB" sz="24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3 levels of Apprenticeships available; choose the level that works for you with the qualifications you already have and what you want your next step to be.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309683"/>
            <a:ext cx="3746378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08" y="1690688"/>
            <a:ext cx="6918664" cy="4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 Light</vt:lpstr>
      <vt:lpstr>Open Sans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laura donaldson</cp:lastModifiedBy>
  <cp:revision>32</cp:revision>
  <dcterms:created xsi:type="dcterms:W3CDTF">2019-01-08T10:34:32Z</dcterms:created>
  <dcterms:modified xsi:type="dcterms:W3CDTF">2020-04-16T11:01:33Z</dcterms:modified>
</cp:coreProperties>
</file>